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2192000"/>
  <p:notesSz cx="6858000" cy="9144000"/>
  <p:embeddedFontLst>
    <p:embeddedFont>
      <p:font typeface="Gill Sans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ityDg2x5jtoT/Ur0UrKj5HiKUN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illSans-bold.fntdata"/><Relationship Id="rId16" Type="http://schemas.openxmlformats.org/officeDocument/2006/relationships/font" Target="fonts/Gill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4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 rot="5400000">
            <a:off x="4545009" y="324171"/>
            <a:ext cx="3101983" cy="77297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 rot="5400000">
            <a:off x="6810676" y="2779696"/>
            <a:ext cx="4983480" cy="1298608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2838640" y="329755"/>
            <a:ext cx="4983480" cy="6198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5" name="Google Shape;95;p15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5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8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6"/>
          <p:cNvSpPr txBox="1"/>
          <p:nvPr>
            <p:ph idx="1" type="body"/>
          </p:nvPr>
        </p:nvSpPr>
        <p:spPr>
          <a:xfrm>
            <a:off x="1581912" y="2638044"/>
            <a:ext cx="4271771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6"/>
          <p:cNvSpPr txBox="1"/>
          <p:nvPr>
            <p:ph idx="2" type="body"/>
          </p:nvPr>
        </p:nvSpPr>
        <p:spPr>
          <a:xfrm>
            <a:off x="6338315" y="2638044"/>
            <a:ext cx="4270247" cy="31019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6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6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9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19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9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subTitle"/>
          </p:nvPr>
        </p:nvSpPr>
        <p:spPr>
          <a:xfrm>
            <a:off x="2695194" y="4352544"/>
            <a:ext cx="6801612" cy="1239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" name="Google Shape;36;p14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  <a:defRPr sz="38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7"/>
          <p:cNvSpPr txBox="1"/>
          <p:nvPr>
            <p:ph idx="1" type="body"/>
          </p:nvPr>
        </p:nvSpPr>
        <p:spPr>
          <a:xfrm>
            <a:off x="2695194" y="4352465"/>
            <a:ext cx="6801612" cy="1265082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0"/>
          <p:cNvSpPr txBox="1"/>
          <p:nvPr>
            <p:ph idx="1" type="body"/>
          </p:nvPr>
        </p:nvSpPr>
        <p:spPr>
          <a:xfrm>
            <a:off x="158343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20"/>
          <p:cNvSpPr txBox="1"/>
          <p:nvPr>
            <p:ph idx="2" type="body"/>
          </p:nvPr>
        </p:nvSpPr>
        <p:spPr>
          <a:xfrm>
            <a:off x="1583436" y="3143250"/>
            <a:ext cx="4270248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20"/>
          <p:cNvSpPr txBox="1"/>
          <p:nvPr>
            <p:ph idx="3" type="body"/>
          </p:nvPr>
        </p:nvSpPr>
        <p:spPr>
          <a:xfrm>
            <a:off x="6338316" y="3143250"/>
            <a:ext cx="4253484" cy="2596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20"/>
          <p:cNvSpPr txBox="1"/>
          <p:nvPr>
            <p:ph idx="4" type="body"/>
          </p:nvPr>
        </p:nvSpPr>
        <p:spPr>
          <a:xfrm>
            <a:off x="6338316" y="2313433"/>
            <a:ext cx="4270248" cy="704087"/>
          </a:xfrm>
          <a:prstGeom prst="rect">
            <a:avLst/>
          </a:prstGeom>
          <a:noFill/>
          <a:ln>
            <a:noFill/>
          </a:ln>
        </p:spPr>
        <p:txBody>
          <a:bodyPr anchorCtr="1" anchor="b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0" sz="1900" cap="none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20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0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20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2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2"/>
          <p:cNvSpPr txBox="1"/>
          <p:nvPr>
            <p:ph type="title"/>
          </p:nvPr>
        </p:nvSpPr>
        <p:spPr>
          <a:xfrm>
            <a:off x="804672" y="2243828"/>
            <a:ext cx="4486656" cy="1141497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2"/>
          <p:cNvSpPr txBox="1"/>
          <p:nvPr>
            <p:ph idx="1" type="body"/>
          </p:nvPr>
        </p:nvSpPr>
        <p:spPr>
          <a:xfrm>
            <a:off x="6736080" y="804672"/>
            <a:ext cx="4815840" cy="52486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925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00"/>
              <a:buChar char="•"/>
              <a:defRPr sz="1900">
                <a:solidFill>
                  <a:schemeClr val="dk1"/>
                </a:solidFill>
              </a:defRPr>
            </a:lvl1pPr>
            <a:lvl2pPr indent="-3302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2pPr>
            <a:lvl3pPr indent="-3302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3pPr>
            <a:lvl4pPr indent="-3302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4pPr>
            <a:lvl5pPr indent="-3302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dk1"/>
                </a:solidFill>
              </a:defRPr>
            </a:lvl5pPr>
            <a:lvl6pPr indent="-3302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/>
            </a:lvl9pPr>
          </a:lstStyle>
          <a:p/>
        </p:txBody>
      </p:sp>
      <p:sp>
        <p:nvSpPr>
          <p:cNvPr id="62" name="Google Shape;62;p22"/>
          <p:cNvSpPr txBox="1"/>
          <p:nvPr>
            <p:ph idx="2" type="body"/>
          </p:nvPr>
        </p:nvSpPr>
        <p:spPr>
          <a:xfrm>
            <a:off x="1115568" y="3549918"/>
            <a:ext cx="3794760" cy="2194036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22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1" type="ftr"/>
          </p:nvPr>
        </p:nvSpPr>
        <p:spPr>
          <a:xfrm>
            <a:off x="804672" y="6236208"/>
            <a:ext cx="5167503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2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3"/>
          <p:cNvSpPr txBox="1"/>
          <p:nvPr>
            <p:ph type="title"/>
          </p:nvPr>
        </p:nvSpPr>
        <p:spPr>
          <a:xfrm>
            <a:off x="808523" y="2243828"/>
            <a:ext cx="4494998" cy="113464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182875" spcFirstLastPara="1" rIns="182875" wrap="square" tIns="1828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200"/>
              <a:buFont typeface="Gill Sans"/>
              <a:buNone/>
              <a:defRPr sz="22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3"/>
          <p:cNvSpPr/>
          <p:nvPr>
            <p:ph idx="2" type="pic"/>
          </p:nvPr>
        </p:nvSpPr>
        <p:spPr>
          <a:xfrm>
            <a:off x="6095999" y="0"/>
            <a:ext cx="6102097" cy="685800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70" name="Google Shape;70;p23"/>
          <p:cNvSpPr txBox="1"/>
          <p:nvPr>
            <p:ph idx="1" type="body"/>
          </p:nvPr>
        </p:nvSpPr>
        <p:spPr>
          <a:xfrm>
            <a:off x="1115568" y="3549918"/>
            <a:ext cx="3794760" cy="2194037"/>
          </a:xfrm>
          <a:prstGeom prst="rect">
            <a:avLst/>
          </a:prstGeom>
          <a:noFill/>
          <a:ln>
            <a:noFill/>
          </a:ln>
        </p:spPr>
        <p:txBody>
          <a:bodyPr anchorCtr="1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2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1" type="ftr"/>
          </p:nvPr>
        </p:nvSpPr>
        <p:spPr>
          <a:xfrm>
            <a:off x="808523" y="6236208"/>
            <a:ext cx="510372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1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dk1"/>
          </a:solidFill>
          <a:ln cap="sq" cmpd="sng" w="31750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2800"/>
              <a:buFont typeface="Gill Sans"/>
              <a:buNone/>
              <a:defRPr b="0" i="0" sz="2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8" name="Google Shape;88;p13"/>
          <p:cNvSpPr txBox="1"/>
          <p:nvPr>
            <p:ph idx="1" type="body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FEFEF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0" type="dt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91" name="Google Shape;91;p13"/>
          <p:cNvSpPr/>
          <p:nvPr>
            <p:ph idx="12" type="sldNum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3"/>
            </a:srgbClr>
          </a:solidFill>
          <a:ln>
            <a:noFill/>
          </a:ln>
        </p:spPr>
        <p:txBody>
          <a:bodyPr anchorCtr="0" anchor="ctr" bIns="45700" lIns="18275" spcFirstLastPara="1" rIns="1827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1100" u="none" cap="none" strike="noStrike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cYrBLvYD8ZVwJ4hk-IB7kOhasRUKLcYL2A6AIVC_XQI/edit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mongodb.com/" TargetMode="External"/><Relationship Id="rId4" Type="http://schemas.openxmlformats.org/officeDocument/2006/relationships/hyperlink" Target="https://nodejs.org/en/docs/" TargetMode="External"/><Relationship Id="rId5" Type="http://schemas.openxmlformats.org/officeDocument/2006/relationships/hyperlink" Target="https://expressjs.com/" TargetMode="External"/><Relationship Id="rId6" Type="http://schemas.openxmlformats.org/officeDocument/2006/relationships/hyperlink" Target="https://reactjs.org/docs/getting-started.html" TargetMode="External"/><Relationship Id="rId7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/>
          <p:nvPr>
            <p:ph type="title"/>
          </p:nvPr>
        </p:nvSpPr>
        <p:spPr>
          <a:xfrm>
            <a:off x="1824437" y="2834640"/>
            <a:ext cx="8543125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WELCOME, </a:t>
            </a:r>
            <a:r>
              <a:rPr b="1" lang="en-US"/>
              <a:t>ONBOARD … 🚀🎯</a:t>
            </a:r>
            <a:endParaRPr/>
          </a:p>
        </p:txBody>
      </p:sp>
      <p:sp>
        <p:nvSpPr>
          <p:cNvPr id="109" name="Google Shape;109;p1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1824437" y="2834640"/>
            <a:ext cx="8543125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THANK YOU, </a:t>
            </a:r>
            <a:r>
              <a:rPr b="1" lang="en-US"/>
              <a:t>HAPPY CODING … 💻</a:t>
            </a:r>
            <a:endParaRPr/>
          </a:p>
        </p:txBody>
      </p:sp>
      <p:sp>
        <p:nvSpPr>
          <p:cNvPr id="175" name="Google Shape;175;p10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ctr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WEBMONK- </a:t>
            </a:r>
            <a:r>
              <a:rPr lang="en-US" u="sng"/>
              <a:t>MERN</a:t>
            </a:r>
            <a:r>
              <a:rPr lang="en-US"/>
              <a:t> STACK</a:t>
            </a:r>
            <a:endParaRPr/>
          </a:p>
        </p:txBody>
      </p:sp>
      <p:sp>
        <p:nvSpPr>
          <p:cNvPr id="115" name="Google Shape;115;p2"/>
          <p:cNvSpPr txBox="1"/>
          <p:nvPr>
            <p:ph idx="1" type="subTitle"/>
          </p:nvPr>
        </p:nvSpPr>
        <p:spPr>
          <a:xfrm>
            <a:off x="2695194" y="4352543"/>
            <a:ext cx="6801612" cy="19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275"/>
              <a:buNone/>
            </a:pPr>
            <a:r>
              <a:rPr lang="en-US" sz="1275"/>
              <a:t>Topics covered:</a:t>
            </a:r>
            <a:endParaRPr/>
          </a:p>
          <a:p>
            <a:pPr indent="-342900" lvl="0" marL="34290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Who are we * What course is about *Peer Introduction </a:t>
            </a:r>
            <a:endParaRPr/>
          </a:p>
          <a:p>
            <a:pPr indent="-342900" lvl="0" marL="34290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Arial"/>
              <a:buChar char="•"/>
            </a:pPr>
            <a:r>
              <a:rPr lang="en-US" sz="1700"/>
              <a:t>*how to ask for help, pre-requisite, course-outline, tasks-overview.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/>
          </a:p>
          <a:p>
            <a:pPr indent="0" lvl="0" marL="0" rtl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700"/>
              <a:buNone/>
            </a:pPr>
            <a:r>
              <a:rPr lang="en-US" sz="1700"/>
              <a:t>** What is MERN stack, it's alternative, it's future, scope. (Each components discussion).</a:t>
            </a:r>
            <a:endParaRPr/>
          </a:p>
        </p:txBody>
      </p:sp>
      <p:sp>
        <p:nvSpPr>
          <p:cNvPr id="116" name="Google Shape;116;p2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WHO ARE WE?</a:t>
            </a:r>
            <a:endParaRPr/>
          </a:p>
        </p:txBody>
      </p:sp>
      <p:pic>
        <p:nvPicPr>
          <p:cNvPr id="122" name="Google Shape;122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1136" y="2328032"/>
            <a:ext cx="3101975" cy="310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3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58889" y="2328031"/>
            <a:ext cx="3101975" cy="3101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3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  <p:sp>
        <p:nvSpPr>
          <p:cNvPr id="125" name="Google Shape;125;p3"/>
          <p:cNvSpPr txBox="1"/>
          <p:nvPr/>
        </p:nvSpPr>
        <p:spPr>
          <a:xfrm>
            <a:off x="2869035" y="5523976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ALOK RAJ</a:t>
            </a:r>
            <a:endParaRPr/>
          </a:p>
        </p:txBody>
      </p:sp>
      <p:sp>
        <p:nvSpPr>
          <p:cNvPr id="126" name="Google Shape;126;p3"/>
          <p:cNvSpPr txBox="1"/>
          <p:nvPr/>
        </p:nvSpPr>
        <p:spPr>
          <a:xfrm>
            <a:off x="7593435" y="5523976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MIHIR KUMAR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WHAT COURSE IS ALL ABOUT❓</a:t>
            </a:r>
            <a:endParaRPr/>
          </a:p>
        </p:txBody>
      </p:sp>
      <p:sp>
        <p:nvSpPr>
          <p:cNvPr id="132" name="Google Shape;132;p4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5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PEER INTRODUCTION .. 👀</a:t>
            </a:r>
            <a:endParaRPr/>
          </a:p>
        </p:txBody>
      </p:sp>
      <p:sp>
        <p:nvSpPr>
          <p:cNvPr id="138" name="Google Shape;138;p5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"/>
          <p:cNvSpPr txBox="1"/>
          <p:nvPr>
            <p:ph type="title"/>
          </p:nvPr>
        </p:nvSpPr>
        <p:spPr>
          <a:xfrm>
            <a:off x="1600200" y="2231472"/>
            <a:ext cx="8991600" cy="1021016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COURSE OUTLINE</a:t>
            </a:r>
            <a:r>
              <a:rPr lang="en-US"/>
              <a:t> **</a:t>
            </a:r>
            <a:endParaRPr/>
          </a:p>
        </p:txBody>
      </p:sp>
      <p:sp>
        <p:nvSpPr>
          <p:cNvPr id="144" name="Google Shape;144;p6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977C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7"/>
          <p:cNvSpPr txBox="1"/>
          <p:nvPr>
            <p:ph type="title"/>
          </p:nvPr>
        </p:nvSpPr>
        <p:spPr>
          <a:xfrm>
            <a:off x="1600200" y="2386744"/>
            <a:ext cx="8991600" cy="1645920"/>
          </a:xfrm>
          <a:prstGeom prst="rect">
            <a:avLst/>
          </a:prstGeom>
          <a:solidFill>
            <a:srgbClr val="FFFFFF"/>
          </a:solidFill>
          <a:ln cap="flat" cmpd="sng" w="38100">
            <a:solidFill>
              <a:srgbClr val="4040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182875" lIns="274300" spcFirstLastPara="1" rIns="274300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800"/>
              <a:buFont typeface="Gill Sans"/>
              <a:buNone/>
            </a:pPr>
            <a:r>
              <a:rPr lang="en-US"/>
              <a:t>WHAT IS MERN STACK❓</a:t>
            </a:r>
            <a:endParaRPr/>
          </a:p>
        </p:txBody>
      </p:sp>
      <p:sp>
        <p:nvSpPr>
          <p:cNvPr id="150" name="Google Shape;150;p7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idx="1" type="body"/>
          </p:nvPr>
        </p:nvSpPr>
        <p:spPr>
          <a:xfrm>
            <a:off x="2231136" y="3258132"/>
            <a:ext cx="7729728" cy="2790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MongoDB</a:t>
            </a:r>
            <a:r>
              <a:rPr lang="en-US" sz="1665"/>
              <a:t>:  A document-oriented, No-SQL database used to store the application data.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NodeJS</a:t>
            </a:r>
            <a:r>
              <a:rPr b="1" lang="en-US" sz="1665" u="sng"/>
              <a:t>:</a:t>
            </a:r>
            <a:r>
              <a:rPr lang="en-US" sz="1665"/>
              <a:t>  The JavaScript runtime environment. It is used to run JavaScript on a machine rather than in a browser.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ExpressJs</a:t>
            </a:r>
            <a:r>
              <a:rPr lang="en-US" sz="1665"/>
              <a:t>:  A framework layered on top of NodeJS, used to build the backend of a site using NodeJS functions and structures. Since NodeJS was not developed to make websites but rather run JavaScript on a machine, ExpressJs was developed.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65"/>
              <a:buChar char="•"/>
            </a:pPr>
            <a:r>
              <a:rPr b="1" lang="en-US" sz="1665" u="sng">
                <a:solidFill>
                  <a:srgbClr val="0070C0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ReactJS</a:t>
            </a:r>
            <a:r>
              <a:rPr lang="en-US" sz="1665"/>
              <a:t>:  A library created by Facebook. It is used to build UI components that create the user interface of the single page web application.</a:t>
            </a:r>
            <a:endParaRPr/>
          </a:p>
        </p:txBody>
      </p:sp>
      <p:sp>
        <p:nvSpPr>
          <p:cNvPr id="156" name="Google Shape;156;p8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  <p:sp>
        <p:nvSpPr>
          <p:cNvPr id="157" name="Google Shape;157;p8"/>
          <p:cNvSpPr txBox="1"/>
          <p:nvPr/>
        </p:nvSpPr>
        <p:spPr>
          <a:xfrm>
            <a:off x="2231136" y="1707942"/>
            <a:ext cx="7729728" cy="1238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262626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8" name="Google Shape;158;p8"/>
          <p:cNvSpPr txBox="1"/>
          <p:nvPr/>
        </p:nvSpPr>
        <p:spPr>
          <a:xfrm>
            <a:off x="2231134" y="2487990"/>
            <a:ext cx="748331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MERN stack is a web development framework. It consists of MongoDB, ExpressJs, ReactJS, and NodeJS as its working components.</a:t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9" name="Google Shape;159;p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231134" y="411554"/>
            <a:ext cx="72961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9"/>
          <p:cNvSpPr txBox="1"/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lt1"/>
          </a:solidFill>
          <a:ln cap="sq" cmpd="sng" w="31750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82875" lIns="182875" spcFirstLastPara="1" rIns="182875" wrap="square" tIns="1828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ill Sans"/>
              <a:buNone/>
            </a:pPr>
            <a:r>
              <a:rPr lang="en-US"/>
              <a:t>ALTERNATIVES TO MERN STACK</a:t>
            </a:r>
            <a:endParaRPr/>
          </a:p>
        </p:txBody>
      </p:sp>
      <p:sp>
        <p:nvSpPr>
          <p:cNvPr id="165" name="Google Shape;165;p9"/>
          <p:cNvSpPr txBox="1"/>
          <p:nvPr>
            <p:ph idx="11" type="ftr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TechBairn &amp; opendevs</a:t>
            </a:r>
            <a:endParaRPr/>
          </a:p>
        </p:txBody>
      </p:sp>
      <p:pic>
        <p:nvPicPr>
          <p:cNvPr id="166" name="Google Shape;166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733" y="3496595"/>
            <a:ext cx="5242726" cy="1344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96000" y="3496594"/>
            <a:ext cx="5901189" cy="136658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9"/>
          <p:cNvSpPr txBox="1"/>
          <p:nvPr/>
        </p:nvSpPr>
        <p:spPr>
          <a:xfrm>
            <a:off x="2231136" y="2814332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MEVN</a:t>
            </a:r>
            <a:endParaRPr/>
          </a:p>
        </p:txBody>
      </p:sp>
      <p:sp>
        <p:nvSpPr>
          <p:cNvPr id="169" name="Google Shape;169;p9"/>
          <p:cNvSpPr txBox="1"/>
          <p:nvPr/>
        </p:nvSpPr>
        <p:spPr>
          <a:xfrm>
            <a:off x="8123675" y="2814332"/>
            <a:ext cx="1837189" cy="36933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MEAN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arcel">
  <a:themeElements>
    <a:clrScheme name="Parcel">
      <a:dk1>
        <a:srgbClr val="000000"/>
      </a:dk1>
      <a:lt1>
        <a:srgbClr val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2020-09-26T08:00:26Z</dcterms:created>
  <dc:creator>Mihir Kumar</dc:creator>
</cp:coreProperties>
</file>